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22.10.2024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22.10.2024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22.10.2024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22.10.2024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22.10.2024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57356" y="428604"/>
            <a:ext cx="7000924" cy="1357322"/>
          </a:xfrm>
        </p:spPr>
        <p:txBody>
          <a:bodyPr>
            <a:noAutofit/>
          </a:bodyPr>
          <a:lstStyle/>
          <a:p>
            <a:pPr algn="ctr"/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ГБУСО ВО «Селивановский комплексный центр социального обслуживания населения» 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Отделение реабилитации детей с ограниченными возможностями здоровья и ранней помощи</a:t>
            </a:r>
            <a:endParaRPr lang="ru-RU" sz="1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1928802"/>
            <a:ext cx="6572280" cy="2428892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33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Кафедра родительских наук</a:t>
            </a:r>
          </a:p>
          <a:p>
            <a:pPr algn="ctr"/>
            <a:endParaRPr lang="ru-RU" sz="15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Семь правил здорового образа жизни </a:t>
            </a:r>
          </a:p>
          <a:p>
            <a:pPr algn="ctr"/>
            <a:r>
              <a:rPr lang="ru-RU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400" dirty="0"/>
          </a:p>
        </p:txBody>
      </p:sp>
      <p:pic>
        <p:nvPicPr>
          <p:cNvPr id="5" name="Рисунок 4" descr="C:\Users\Евгения\Desktop\a06277c3-189b-51a1-9a67-8ef0e15dc74b.jpg"/>
          <p:cNvPicPr/>
          <p:nvPr/>
        </p:nvPicPr>
        <p:blipFill>
          <a:blip r:embed="rId2" cstate="print"/>
          <a:srcRect l="13044" r="13043"/>
          <a:stretch>
            <a:fillRect/>
          </a:stretch>
        </p:blipFill>
        <p:spPr bwMode="auto">
          <a:xfrm>
            <a:off x="3571868" y="3429000"/>
            <a:ext cx="350046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7467600" cy="42862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1. Крепкий и здоровый сон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642918"/>
            <a:ext cx="82868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Здоровый сон физиологически необходим человеку и является важным условием физического и душевного здоровья. Человек проводит во сне около трети жизни, поэтому этой части нашей жизни необходимо уделять пристальное внимание и заботиться о том, чтобы сон был здоровым и правильным.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928802"/>
            <a:ext cx="4929222" cy="4929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Правила здорового сна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Старайтесь ложиться и просыпаться в одно и то же время вне зависимости от дня недели.</a:t>
            </a:r>
          </a:p>
          <a:p>
            <a:pPr>
              <a:buFont typeface="Wingdings" pitchFamily="2" charset="2"/>
              <a:buChar char="Ø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Лучше всего ложиться спать до 23 часов. Именно в это время организмы большинства людей настроены на расслабление.</a:t>
            </a:r>
          </a:p>
          <a:p>
            <a:pPr>
              <a:buFont typeface="Wingdings" pitchFamily="2" charset="2"/>
              <a:buChar char="Ø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Не стоит перед сном употреблять пищу. За пару часов до сна можно перекусить легкой пищей, например, овощами, фруктами или кисломолочными продуктами.</a:t>
            </a:r>
          </a:p>
          <a:p>
            <a:pPr>
              <a:buFont typeface="Wingdings" pitchFamily="2" charset="2"/>
              <a:buChar char="Ø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Чай с ромашкой, мятой или теплое молоко с медом, выпитые перед сном, принесут пользу организму и помогут быстрее и легче заснуть.</a:t>
            </a:r>
          </a:p>
          <a:p>
            <a:pPr>
              <a:buFont typeface="Wingdings" pitchFamily="2" charset="2"/>
              <a:buChar char="Ø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Быстро уснуть поможет прогулка перед сном на свежем воздухе.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4714884"/>
            <a:ext cx="2786082" cy="1857388"/>
          </a:xfrm>
          <a:prstGeom prst="rect">
            <a:avLst/>
          </a:prstGeom>
          <a:noFill/>
        </p:spPr>
      </p:pic>
      <p:pic>
        <p:nvPicPr>
          <p:cNvPr id="8196" name="Picture 4" descr="Picture background"/>
          <p:cNvPicPr>
            <a:picLocks noChangeAspect="1" noChangeArrowheads="1"/>
          </p:cNvPicPr>
          <p:nvPr/>
        </p:nvPicPr>
        <p:blipFill>
          <a:blip r:embed="rId3"/>
          <a:srcRect l="12956" t="27545" r="29765"/>
          <a:stretch>
            <a:fillRect/>
          </a:stretch>
        </p:blipFill>
        <p:spPr bwMode="auto">
          <a:xfrm>
            <a:off x="5572132" y="1928802"/>
            <a:ext cx="2786082" cy="26432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111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2. Правильное питание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 descr="C:\Users\Евгения\Desktop\alimentair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1142984"/>
            <a:ext cx="1500198" cy="128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42844" y="1000108"/>
            <a:ext cx="664373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Нет сомнения в том, что состояние здоровья непосредственно зависит от питания. Неправильное питание – это один из основных факторов риска развития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сердечно-сосудистых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онкологических заболеваний, ожирения и диабета второго типа.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Так что же такое здоровое питание? Важно не только, ЧТО мы едим, но и сколько, и когда. Питаясь сбалансировано, мы не только активны и привлекательны, но и сводим к минимуму риск развития заболеваний.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ПИТАНИЕ ЯВЛЯЕТСЯ ОПРЕДЕЛЯЮЩИМ ФАКТОРОМ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- нормального роста и развития организма;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- физической и умственной активности;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- формирования устойчивости к возникновению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болезней;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- здоровья и долголетия в целом.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ОСНОВНЫЕ ПРИНЦИПЫ ЗДОРОВОГО ПИТАНИЯ</a:t>
            </a: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 Соответствие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энергопоступления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энерготрат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 Разнообразие рациона;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3. Правильный режим питания.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69" name="Picture 1" descr="C:\Users\Евгения\Desktop\527a33128b99acc602aa4ad33f3420cb.jpg"/>
          <p:cNvPicPr>
            <a:picLocks noChangeAspect="1" noChangeArrowheads="1"/>
          </p:cNvPicPr>
          <p:nvPr/>
        </p:nvPicPr>
        <p:blipFill>
          <a:blip r:embed="rId3"/>
          <a:srcRect b="10653"/>
          <a:stretch>
            <a:fillRect/>
          </a:stretch>
        </p:blipFill>
        <p:spPr bwMode="auto">
          <a:xfrm>
            <a:off x="5857884" y="3500438"/>
            <a:ext cx="2786082" cy="2143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111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3. Движение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857232"/>
            <a:ext cx="835824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  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«Движение - это жизнь»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эти слова известны практически каждому человеку. Все мы, бесспорно, понимаем тот факт, что двигательная активность полезна для людей в любом возрасте. Особую роль она имеет в пору формирования растущего организма.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Выполняйте вместе с детьми простые физические упражнения это добавит вам бодрости, энергии и хорошего настроения.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2714620"/>
            <a:ext cx="335758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теперь на месте шаг!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теперь на месте шаг.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Выше ноги! Стой, раз, два!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Плечи выше поднимаем,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потом их опускаем.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Руки перед грудью ставим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рывки мы выполняем.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Десять раз подпрыгнуть нужно,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Скачем выше, скачем дружно! 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 колени поднимаем -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Шаг на месте выполняем. 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 души мы потянулись, 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на место вновь вернулись. </a:t>
            </a:r>
            <a:r>
              <a:rPr lang="ru-RU" dirty="0" smtClean="0"/>
              <a:t>  </a:t>
            </a:r>
            <a:endParaRPr lang="ru-RU" dirty="0"/>
          </a:p>
        </p:txBody>
      </p:sp>
      <p:pic>
        <p:nvPicPr>
          <p:cNvPr id="11" name="Рисунок 10" descr="C:\Users\Евгения\Desktop\4ea94a42-592a-5a4a-a810-bcc9ecf89f4d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2928934"/>
            <a:ext cx="428628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3971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4. Закаливание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85720" y="714357"/>
            <a:ext cx="7643866" cy="33855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7" name="Picture 1" descr="C:\Users\Евгения\Desktop\5dc3e3ece20024775810122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628358"/>
            <a:ext cx="7572428" cy="60568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5. Отказ от вредных привычек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 descr="C:\Users\Евгения\Desktop\243135-vrednye-privychki-1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214422"/>
            <a:ext cx="7072362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3971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6. Умственная деятельность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785795"/>
            <a:ext cx="535785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Дети обучаются во время игры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этим отлично справляются настольные игры, специально разработанные для умственного развития детей и с учётом их возрастных особенностей и потребностей.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Один из самых эффективных способов развития умственной деятельность 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играть в настольные игры всей семьей.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2143116"/>
            <a:ext cx="83582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Евгения\Desktop\user_file_65ae9d543e9a2_html_a15b7e40842c42c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1000108"/>
            <a:ext cx="2651759" cy="2285999"/>
          </a:xfrm>
          <a:prstGeom prst="rect">
            <a:avLst/>
          </a:prstGeom>
          <a:noFill/>
        </p:spPr>
      </p:pic>
      <p:pic>
        <p:nvPicPr>
          <p:cNvPr id="8" name="Рисунок 7" descr="C:\Users\Евгения\Desktop\ni_dublik_kruglik_klassik60_kartochek_02482_6103d79d518be_3104_big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286124"/>
            <a:ext cx="221457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Евгения\Desktop\karkasson-800x80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8" y="4929198"/>
            <a:ext cx="185738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Евгения\Desktop\6492884617.jpg"/>
          <p:cNvPicPr/>
          <p:nvPr/>
        </p:nvPicPr>
        <p:blipFill>
          <a:blip r:embed="rId5" cstate="print"/>
          <a:srcRect t="10086" b="14121"/>
          <a:stretch>
            <a:fillRect/>
          </a:stretch>
        </p:blipFill>
        <p:spPr bwMode="auto">
          <a:xfrm>
            <a:off x="3714744" y="3429000"/>
            <a:ext cx="2323741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Евгения\Desktop\101850976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4714884"/>
            <a:ext cx="2071702" cy="1902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225536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</a:rPr>
              <a:t>7. Будьте счастливы</a:t>
            </a:r>
            <a:endParaRPr lang="ru-RU" sz="54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Евгения\Desktop\ef6051cb74dadf686775baa2ef65b457.jpg"/>
          <p:cNvPicPr>
            <a:picLocks noChangeAspect="1" noChangeArrowheads="1"/>
          </p:cNvPicPr>
          <p:nvPr/>
        </p:nvPicPr>
        <p:blipFill>
          <a:blip r:embed="rId2"/>
          <a:srcRect t="11137" b="12295"/>
          <a:stretch>
            <a:fillRect/>
          </a:stretch>
        </p:blipFill>
        <p:spPr bwMode="auto">
          <a:xfrm>
            <a:off x="1357290" y="1785926"/>
            <a:ext cx="5857916" cy="43538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1199</TotalTime>
  <Words>203</Words>
  <PresentationFormat>Экран (4:3)</PresentationFormat>
  <Paragraphs>53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Эркер</vt:lpstr>
      <vt:lpstr>ГБУСО ВО «Селивановский комплексный центр социального обслуживания населения»    Отделение реабилитации детей с ограниченными возможностями здоровья и ранней помощи</vt:lpstr>
      <vt:lpstr>1. Крепкий и здоровый сон</vt:lpstr>
      <vt:lpstr>2. Правильное питание</vt:lpstr>
      <vt:lpstr>3. Движение</vt:lpstr>
      <vt:lpstr>4. Закаливание</vt:lpstr>
      <vt:lpstr>5. Отказ от вредных привычек</vt:lpstr>
      <vt:lpstr>6. Умственная деятельность</vt:lpstr>
      <vt:lpstr>7. Будьте счастливы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ЛУЧИК</dc:creator>
  <cp:lastModifiedBy>ЛУЧИК</cp:lastModifiedBy>
  <cp:revision>111</cp:revision>
  <dcterms:created xsi:type="dcterms:W3CDTF">2024-09-11T08:37:09Z</dcterms:created>
  <dcterms:modified xsi:type="dcterms:W3CDTF">2024-10-22T12:59:15Z</dcterms:modified>
</cp:coreProperties>
</file>